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2739580" ContentType="image/png"/>
  <Default Extension="2519245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789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24aa21ba221.52739580"/>
  <Relationship Id="rId3" Type="http://schemas.openxmlformats.org/officeDocument/2006/relationships/image" Target="../media/logo_69e124aa3a42f92.2519245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Table 2: Clinical Trial Data for Current Aldosterone Synthase Inhibitors in Development" descr="Table 2: Clinical Trial Data for Current Aldosterone Synthase Inhibitors in Developmen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22910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el SK, Teoh H, Saunthar A, Yau TM, Verma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: Clinical Trial Data for Current Aldosterone Synthase Inhibitors in Developmen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2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2026-04-16T18:04:26Z</dcterms:created>
  <dcterms:modified xsi:type="dcterms:W3CDTF">2026-04-16T18:04:26Z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