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0518073" ContentType="image/png"/>
  <Default Extension="7325822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da77d1011.00518073"/>
  <Relationship Id="rId3" Type="http://schemas.openxmlformats.org/officeDocument/2006/relationships/image" Target="../media/logo_69e124da9860242.7325822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2: Cont." descr="Table 2: Cont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1339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Cont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2026-04-16T18:05:14Z</dcterms:created>
  <dcterms:modified xsi:type="dcterms:W3CDTF">2026-04-16T18:05:14Z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