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1309256" ContentType="image/png"/>
  <Default Extension="19165766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78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24aa9fba241.41309256"/>
  <Relationship Id="rId3" Type="http://schemas.openxmlformats.org/officeDocument/2006/relationships/image" Target="../media/logo_69e124aab7cd912.19165766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372350"/>
          <a:chOff x="9525" y="9525"/>
          <a:chExt cx="9229725" cy="7372350"/>
        </a:xfrm>
      </p:grpSpPr>
      <p:pic>
        <p:nvPicPr>
          <p:cNvPr id="2" name="Table 3: Future and Ongoing Clinical Trials Investigating Aldosterone Synthase Inhibitors" descr="Table 3: Future and Ongoing Clinical Trials Investigating Aldosterone Synthase Inhibito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66103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Future and Ongoing Clinical Trials Investigating Aldosterone Synthase Inhibito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2026-04-16T18:04:26Z</dcterms:created>
  <dcterms:modified xsi:type="dcterms:W3CDTF">2026-04-16T18:04:26Z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