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2191162" ContentType="image/png"/>
  <Default Extension="8289282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963d27f01.92191162"/>
  <Relationship Id="rId3" Type="http://schemas.openxmlformats.org/officeDocument/2006/relationships/image" Target="../media/logo_69e124964e2b222.8289282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52975"/>
          <a:chOff x="9525" y="9525"/>
          <a:chExt cx="9229725" cy="4752975"/>
        </a:xfrm>
      </p:grpSpPr>
      <p:pic>
        <p:nvPicPr>
          <p:cNvPr id="2" name="Figure 1: Obesity and Chronic Kidney Disease: Pathophysiology, Epidemiology, Management, Challenges and Future Directions" descr="Figure 1: Obesity and Chronic Kidney Disease: Pathophysiology, Epidemiology, Management, Challenges and Future Direct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8862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rant CH, Bell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Obesity and Chronic Kidney Disease: Pathophysiology, Epidemiology, Management, Challenges and Future Direction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5;20:e2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2026-04-16T18:04:06Z</dcterms:created>
  <dcterms:modified xsi:type="dcterms:W3CDTF">2026-04-16T18:04:06Z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