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0882068" ContentType="image/png"/>
  <Default Extension="6810156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915b51921.40882068"/>
  <Relationship Id="rId3" Type="http://schemas.openxmlformats.org/officeDocument/2006/relationships/image" Target="../media/logo_69e124917020792.6810156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371975"/>
          <a:chOff x="9525" y="9525"/>
          <a:chExt cx="9229725" cy="4371975"/>
        </a:xfrm>
      </p:grpSpPr>
      <p:pic>
        <p:nvPicPr>
          <p:cNvPr id="2" name="Figure 1: Cardiovascular Benefits of Glucagon-like Peptide-1 Receptor Agonists" descr="Figure 1: Cardiovascular Benefit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86300" cy="36099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bdelhamid M, Abdrabou MM, Faris E, Kafas SE, Hosny M, Hass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Cardiovascular Benefit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2026-04-16T18:04:01Z</dcterms:created>
  <dcterms:modified xsi:type="dcterms:W3CDTF">2026-04-16T18:04:01Z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