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89262537" ContentType="image/png"/>
  <Default Extension="53322938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790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a76e2176861.89262537"/>
  <Relationship Id="rId3" Type="http://schemas.openxmlformats.org/officeDocument/2006/relationships/image" Target="../media/logo_6a1ca76e377b712.53322938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5943600"/>
          <a:chOff x="9525" y="9525"/>
          <a:chExt cx="9229725" cy="5943600"/>
        </a:xfrm>
      </p:grpSpPr>
      <p:pic>
        <p:nvPicPr>
          <p:cNvPr id="2" name="Table 1: Glucagon-like Peptide-1 Receptor Agonists in Heart Failure: Key Relevant Trials" descr="Table 1: Glucagon-like Peptide-1 Receptor Agonists in Heart Failure: Key Relevant Trial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51816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bdelhamid M, Abdrabou MM, Faris E, Kafas SE, Hosny M, Hassan 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: Glucagon-like Peptide-1 Receptor Agonists in Heart Failure: Key Relevant Trial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5;11:e28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5.1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2026-05-31T21:26:06Z</dcterms:created>
  <dcterms:modified xsi:type="dcterms:W3CDTF">2026-05-31T21:26:06Z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