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1260128" ContentType="image/png"/>
  <Default Extension="6993750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9841afd201.11260128"/>
  <Relationship Id="rId3" Type="http://schemas.openxmlformats.org/officeDocument/2006/relationships/image" Target="../media/logo_6a1ca9842f46302.6993750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2790825"/>
          <a:chOff x="9525" y="9525"/>
          <a:chExt cx="9229725" cy="2790825"/>
        </a:xfrm>
      </p:grpSpPr>
      <p:pic>
        <p:nvPicPr>
          <p:cNvPr id="2" name="Figure 1: Simplified Pathophysiology Linking Obesity and Heart Failure" descr="Figure 1: Simplified Pathophysiology Linking Obesity and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028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rris E, Rider O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Simplified Pathophysiology Linking Obesity and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5;20:e3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2026-05-31T21:35:00Z</dcterms:created>
  <dcterms:modified xsi:type="dcterms:W3CDTF">2026-05-31T21:35:00Z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