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4660463" ContentType="image/png"/>
  <Default Extension="7672992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9838a00c01.04660463"/>
  <Relationship Id="rId3" Type="http://schemas.openxmlformats.org/officeDocument/2006/relationships/image" Target="../media/logo_6a1ca983b529b92.7672992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1657350"/>
          <a:chOff x="9525" y="9525"/>
          <a:chExt cx="9229725" cy="1657350"/>
        </a:xfrm>
      </p:grpSpPr>
      <p:pic>
        <p:nvPicPr>
          <p:cNvPr id="2" name="Table 1: Overall Prevalence of Hypertension Based on the 2017 American College of Cardiology/American Heart Association, 2023 European Society of Hypertension and 2020 Philippine Guideline Classification" descr="Table 1: Overall Prevalence of Hypertension Based on the 2017 American College of Cardiology/American Heart Association, 2023 European Society of Hypertension and 2020 Philippine Guideline Classifica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7905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vera KMMO, Cuenza 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Overall Prevalence of Hypertension Based on the 2017 American College of Cardiology/American Heart Association, 2023 European Society of Hypertension and 2020 Philippine Guideline Classifica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6;5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5.1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2026-05-31T21:34:59Z</dcterms:created>
  <dcterms:modified xsi:type="dcterms:W3CDTF">2026-05-31T21:34:59Z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