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6165138" ContentType="image/png"/>
  <Default Extension="6472483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8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4d996e7981.96165138"/>
  <Relationship Id="rId3" Type="http://schemas.openxmlformats.org/officeDocument/2006/relationships/image" Target="../media/logo_6a1ca4d9c243892.6472483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333875"/>
          <a:chOff x="9525" y="9525"/>
          <a:chExt cx="9229725" cy="4333875"/>
        </a:xfrm>
      </p:grpSpPr>
      <p:pic>
        <p:nvPicPr>
          <p:cNvPr id="2" name="Figure 1: Prevalence of Hypertension Per Guideline from 2017 to 2022" descr="Figure 1: Prevalence of Hypertension Per Guideline from 2017 to 20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14875" cy="3571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vera KMMO, Cuenza 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revalence of Hypertension Per Guideline from 2017 to 202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6;5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5.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2026-05-31T21:15:05Z</dcterms:created>
  <dcterms:modified xsi:type="dcterms:W3CDTF">2026-05-31T21:15:05Z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