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2805079" ContentType="image/png"/>
  <Default Extension="7142395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8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5c88d80931.92805079"/>
  <Relationship Id="rId3" Type="http://schemas.openxmlformats.org/officeDocument/2006/relationships/image" Target="../media/logo_6a1ca5c8a208d42.7142395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771900"/>
          <a:chOff x="9525" y="9525"/>
          <a:chExt cx="9229725" cy="3771900"/>
        </a:xfrm>
      </p:grpSpPr>
      <p:pic>
        <p:nvPicPr>
          <p:cNvPr id="2" name="Figure 2: Percentage of Patients With Uncontrolled Hypertension Per Guideline from 2017 to 2022" descr="Figure 2: Percentage of Patients With Uncontrolled Hypertension Per Guideline from 2017 to 20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705350" cy="30099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vera KMMO, Cuenza 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Percentage of Patients With Uncontrolled Hypertension Per Guideline from 2017 to 202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6;5:e1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5.1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2026-05-31T21:19:04Z</dcterms:created>
  <dcterms:modified xsi:type="dcterms:W3CDTF">2026-05-31T21:19:04Z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