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  <Default Extension="45562614" ContentType="image/png"/>
  <Default Extension="80320273" ContentType="image/png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27885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image_6a1ca6ba09e5a51.45562614"/>
  <Relationship Id="rId3" Type="http://schemas.openxmlformats.org/officeDocument/2006/relationships/image" Target="../media/logo_6a1ca6ba1fa6482.80320273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9525" y="9525"/>
          <a:ext cx="9229725" cy="4133850"/>
          <a:chOff x="9525" y="9525"/>
          <a:chExt cx="9229725" cy="4133850"/>
        </a:xfrm>
      </p:grpSpPr>
      <p:pic>
        <p:nvPicPr>
          <p:cNvPr id="2" name="Figure 3: Antihypertensive Medication Use From 2017 to 2022" descr="Figure 3: Antihypertensive Medication Use From 2017 to 202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25" y="762000"/>
            <a:ext cx="4686300" cy="3371850"/>
          </a:xfrm>
          <a:prstGeom prst="rect">
            <a:avLst/>
          </a:prstGeom>
          <a:noFill/>
        </p:spPr>
      </p:pic>
      <p:pic>
        <p:nvPicPr>
          <p:cNvPr id="3" name="logo" descr="logo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05700" y="9525"/>
            <a:ext cx="1628775" cy="571500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9525" y="9525"/>
            <a:ext cx="57150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Rivera KMMO, Cuenza L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" y="190500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3: Antihypertensive Medication Use From 2017 to 2022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" y="371475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Citation: Journal of Asian Pacific Society of Cardiology 2026;5:e13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9525" y="542925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https://doi.org/10.15420/japsc.2025.103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83">
  <a:themeElements>
    <a:clrScheme name="Theme8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2026-05-31T21:23:06Z</dcterms:created>
  <dcterms:modified xsi:type="dcterms:W3CDTF">2026-05-31T21:23:06Z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