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Default Extension="56324013" ContentType="image/png"/>
  <Default Extension="73674762" ContentType="image/png"/>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27938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image_6a1ca8cbb7aa261.56324013"/>
  <Relationship Id="rId3" Type="http://schemas.openxmlformats.org/officeDocument/2006/relationships/image" Target="../media/logo_6a1ca8cbd08e392.73674762"/>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 y="9525"/>
          <a:ext cx="9229725" cy="5819775"/>
          <a:chOff x="9525" y="9525"/>
          <a:chExt cx="9229725" cy="5819775"/>
        </a:xfrm>
      </p:grpSpPr>
      <p:pic>
        <p:nvPicPr>
          <p:cNvPr id="2" name="Figure 1: Flow Diagram of Scans Received by Patients with Diabetes and Peripheral Artery Disease and the Healthy Controls" descr="Figure 1: Flow Diagram of Scans Received by Patients with Diabetes and Peripheral Artery Disease and the Healthy Controls"/>
          <p:cNvPicPr>
            <a:picLocks noChangeAspect="1"/>
          </p:cNvPicPr>
          <p:nvPr/>
        </p:nvPicPr>
        <p:blipFill>
          <a:blip r:embed="rId2"/>
          <a:stretch>
            <a:fillRect/>
          </a:stretch>
        </p:blipFill>
        <p:spPr>
          <a:xfrm>
            <a:off x="9525" y="990600"/>
            <a:ext cx="6667500" cy="4829175"/>
          </a:xfrm>
          <a:prstGeom prst="rect">
            <a:avLst/>
          </a:prstGeom>
          <a:noFill/>
        </p:spPr>
      </p:pic>
      <p:pic>
        <p:nvPicPr>
          <p:cNvPr id="3" name="logo" descr="logo"/>
          <p:cNvPicPr>
            <a:picLocks noChangeAspect="1"/>
          </p:cNvPicPr>
          <p:nvPr/>
        </p:nvPicPr>
        <p:blipFill>
          <a:blip r:embed="rId3"/>
          <a:stretch>
            <a:fillRect/>
          </a:stretch>
        </p:blipFill>
        <p:spPr>
          <a:xfrm>
            <a:off x="7505700" y="9525"/>
            <a:ext cx="1628775" cy="571500"/>
          </a:xfrm>
          <a:prstGeom prst="rect">
            <a:avLst/>
          </a:prstGeom>
          <a:noFill/>
        </p:spPr>
      </p:pic>
      <p:sp>
        <p:nvSpPr>
          <p:cNvPr id="4" name=""/>
          <p:cNvSpPr txBox="1"/>
          <p:nvPr/>
        </p:nvSpPr>
        <p:spPr>
          <a:xfrm>
            <a:off x="9525" y="9525"/>
            <a:ext cx="57150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Wang X, Ying A, Ng JJ, Nai YH, Chan DYS, Chan MYY, Chong TT, Choong AM, Gan J, Gao F, Chung YC, Khong PL, Lau C, Lian CPL, Lim SL, Lo ZJ, Hausenloy DJ]]></a:t>
            </a:r>
          </a:p>
        </p:txBody>
      </p:sp>
      <p:sp>
        <p:nvSpPr>
          <p:cNvPr id="5" name=""/>
          <p:cNvSpPr txBox="1"/>
          <p:nvPr/>
        </p:nvSpPr>
        <p:spPr>
          <a:xfrm>
            <a:off x="9525" y="457200"/>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Figure 1: Flow Diagram of Scans Received by Patients with Diabetes and Peripheral Artery Disease and the Healthy Controls]]></a:t>
            </a:r>
          </a:p>
        </p:txBody>
      </p:sp>
      <p:sp>
        <p:nvSpPr>
          <p:cNvPr id="6" name=""/>
          <p:cNvSpPr txBox="1"/>
          <p:nvPr/>
        </p:nvSpPr>
        <p:spPr>
          <a:xfrm>
            <a:off x="9525" y="63817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Citation: Journal of Asian Pacific Society of Cardiology 2026;5:e21.]]></a:t>
            </a:r>
          </a:p>
        </p:txBody>
      </p:sp>
      <p:sp>
        <p:nvSpPr>
          <p:cNvPr id="7" name=""/>
          <p:cNvSpPr txBox="1"/>
          <p:nvPr/>
        </p:nvSpPr>
        <p:spPr>
          <a:xfrm>
            <a:off x="9525" y="809625"/>
            <a:ext cx="9220200" cy="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000" spc="0" u="none" cap="none">
                <a:solidFill>
                  <a:srgbClr val="000000">
                    <a:alpha val="100000"/>
                  </a:srgbClr>
                </a:solidFill>
                <a:latin typeface="Calibri"/>
              </a:rPr>
              <a:t><![CDATA[https://doi.org/10.15420/japsc.2025.95]]></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2026-05-31T21:31:55Z</dcterms:created>
  <dcterms:modified xsi:type="dcterms:W3CDTF">2026-05-31T21:31:55Z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