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Default Extension="56456543" ContentType="image/png"/>
  <Default Extension="07457415" ContentType="image/png"/>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278618"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_6a1ca5c91ad0841.56456543"/>
  <Relationship Id="rId3" Type="http://schemas.openxmlformats.org/officeDocument/2006/relationships/image" Target="../media/logo_6a1ca5c9393df92.07457415"/>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 y="9525"/>
          <a:ext cx="9229725" cy="7277100"/>
          <a:chOff x="9525" y="9525"/>
          <a:chExt cx="9229725" cy="7277100"/>
        </a:xfrm>
      </p:grpSpPr>
      <p:pic>
        <p:nvPicPr>
          <p:cNvPr id="2" name="Figure 2: Results of Blood Oxygenation Level-dependent Imaging, Intravoxel Incoherent Motion Imaging and Arterial Blood Flow" descr="Figure 2: Results of Blood Oxygenation Level-dependent Imaging, Intravoxel Incoherent Motion Imaging and Arterial Blood Flow"/>
          <p:cNvPicPr>
            <a:picLocks noChangeAspect="1"/>
          </p:cNvPicPr>
          <p:nvPr/>
        </p:nvPicPr>
        <p:blipFill>
          <a:blip r:embed="rId2"/>
          <a:stretch>
            <a:fillRect/>
          </a:stretch>
        </p:blipFill>
        <p:spPr>
          <a:xfrm>
            <a:off x="9525" y="990600"/>
            <a:ext cx="6667500" cy="6286500"/>
          </a:xfrm>
          <a:prstGeom prst="rect">
            <a:avLst/>
          </a:prstGeom>
          <a:noFill/>
        </p:spPr>
      </p:pic>
      <p:pic>
        <p:nvPicPr>
          <p:cNvPr id="3" name="logo" descr="logo"/>
          <p:cNvPicPr>
            <a:picLocks noChangeAspect="1"/>
          </p:cNvPicPr>
          <p:nvPr/>
        </p:nvPicPr>
        <p:blipFill>
          <a:blip r:embed="rId3"/>
          <a:stretch>
            <a:fillRect/>
          </a:stretch>
        </p:blipFill>
        <p:spPr>
          <a:xfrm>
            <a:off x="7505700" y="9525"/>
            <a:ext cx="1628775" cy="571500"/>
          </a:xfrm>
          <a:prstGeom prst="rect">
            <a:avLst/>
          </a:prstGeom>
          <a:noFill/>
        </p:spPr>
      </p:pic>
      <p:sp>
        <p:nvSpPr>
          <p:cNvPr id="4" name=""/>
          <p:cNvSpPr txBox="1"/>
          <p:nvPr/>
        </p:nvSpPr>
        <p:spPr>
          <a:xfrm>
            <a:off x="9525" y="9525"/>
            <a:ext cx="57150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Wang X, Ying A, Ng JJ, Nai YH, Chan DYS, Chan MYY, Chong TT, Choong AM, Gan J, Gao F, Chung YC, Khong PL, Lau C, Lian CPL, Lim SL, Lo ZJ, Hausenloy DJ]]></a:t>
            </a:r>
          </a:p>
        </p:txBody>
      </p:sp>
      <p:sp>
        <p:nvSpPr>
          <p:cNvPr id="5" name=""/>
          <p:cNvSpPr txBox="1"/>
          <p:nvPr/>
        </p:nvSpPr>
        <p:spPr>
          <a:xfrm>
            <a:off x="9525" y="45720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Figure 2: Results of Blood Oxygenation Level-dependent Imaging, Intravoxel Incoherent Motion Imaging and Arterial Blood Flow]]></a:t>
            </a:r>
          </a:p>
        </p:txBody>
      </p:sp>
      <p:sp>
        <p:nvSpPr>
          <p:cNvPr id="6" name=""/>
          <p:cNvSpPr txBox="1"/>
          <p:nvPr/>
        </p:nvSpPr>
        <p:spPr>
          <a:xfrm>
            <a:off x="9525" y="63817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Citation: Journal of Asian Pacific Society of Cardiology 2026;5:e21.]]></a:t>
            </a:r>
          </a:p>
        </p:txBody>
      </p:sp>
      <p:sp>
        <p:nvSpPr>
          <p:cNvPr id="7" name=""/>
          <p:cNvSpPr txBox="1"/>
          <p:nvPr/>
        </p:nvSpPr>
        <p:spPr>
          <a:xfrm>
            <a:off x="9525" y="80962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https://doi.org/10.15420/japsc.2025.95]]></a:t>
            </a:r>
          </a:p>
        </p:txBody>
      </p:sp>
    </p:spTree>
  </p:cSld>
  <p:clrMapOvr>
    <a:masterClrMapping/>
  </p:clrMapOvr>
</p:sld>
</file>

<file path=ppt/theme/theme1.xml><?xml version="1.0" encoding="utf-8"?>
<a:theme xmlns:a="http://schemas.openxmlformats.org/drawingml/2006/main" name="Theme65">
  <a:themeElements>
    <a:clrScheme name="Theme6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2026-05-31T21:19:05Z</dcterms:created>
  <dcterms:modified xsi:type="dcterms:W3CDTF">2026-05-31T21:19:05Z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