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49793926" ContentType="image/png"/>
  <Default Extension="14008815"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892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6f7f308851.49793926"/>
  <Relationship Id="rId3" Type="http://schemas.openxmlformats.org/officeDocument/2006/relationships/image" Target="../media/logo_6a1ca6f812e8782.14008815"/>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600825"/>
          <a:chOff x="9525" y="9525"/>
          <a:chExt cx="9229725" cy="6600825"/>
        </a:xfrm>
      </p:grpSpPr>
      <p:pic>
        <p:nvPicPr>
          <p:cNvPr id="2" name="Figure 3: Correlations Among MRI, Ultrasound and PET Parameters" descr="Figure 3: Correlations Among MRI, Ultrasound and PET Parameters"/>
          <p:cNvPicPr>
            <a:picLocks noChangeAspect="1"/>
          </p:cNvPicPr>
          <p:nvPr/>
        </p:nvPicPr>
        <p:blipFill>
          <a:blip r:embed="rId2"/>
          <a:stretch>
            <a:fillRect/>
          </a:stretch>
        </p:blipFill>
        <p:spPr>
          <a:xfrm>
            <a:off x="9525" y="885825"/>
            <a:ext cx="3848100"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Wang X, Ying A, Ng JJ, Nai YH, Chan DYS, Chan MYY, Chong TT, Choong AM, Gan J, Gao F, Chung YC, Khong PL, Lau C, Lian CPL, Lim SL, Lo ZJ, Hausenloy DJ]]></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Figure 3: Correlations Among MRI, Ultrasound and PET Parameter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6;5: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5.95]]></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2026-05-31T21:24:08Z</dcterms:created>
  <dcterms:modified xsi:type="dcterms:W3CDTF">2026-05-31T21:24:08Z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