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35209151" ContentType="image/png"/>
  <Default Extension="39302479"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27841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a1ca4f99568041.35209151"/>
  <Relationship Id="rId3" Type="http://schemas.openxmlformats.org/officeDocument/2006/relationships/image" Target="../media/logo_6a1ca4f9a845442.39302479"/>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6600825"/>
          <a:chOff x="9525" y="9525"/>
          <a:chExt cx="9229725" cy="6600825"/>
        </a:xfrm>
      </p:grpSpPr>
      <p:pic>
        <p:nvPicPr>
          <p:cNvPr id="2" name="Table 1: Clinical Characteristics of Patients with Diabetes and Peripheral Artery Disease and Healthy Controls" descr="Table 1: Clinical Characteristics of Patients with Diabetes and Peripheral Artery Disease and Healthy Controls"/>
          <p:cNvPicPr>
            <a:picLocks noChangeAspect="1"/>
          </p:cNvPicPr>
          <p:nvPr/>
        </p:nvPicPr>
        <p:blipFill>
          <a:blip r:embed="rId2"/>
          <a:stretch>
            <a:fillRect/>
          </a:stretch>
        </p:blipFill>
        <p:spPr>
          <a:xfrm>
            <a:off x="9525" y="885825"/>
            <a:ext cx="3600450" cy="571500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Wang X, Ying A, Ng JJ, Nai YH, Chan DYS, Chan MYY, Chong TT, Choong AM, Gan J, Gao F, Chung YC, Khong PL, Lau C, Lian CPL, Lim SL, Lo ZJ, Hausenloy DJ]]></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Table 1: Clinical Characteristics of Patients with Diabetes and Peripheral Artery Disease and Healthy Controls]]></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6;5:e21.]]></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5.95]]></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2026-05-31T21:15:37Z</dcterms:created>
  <dcterms:modified xsi:type="dcterms:W3CDTF">2026-05-31T21:15:37Z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