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79583876" ContentType="image/png"/>
  <Default Extension="50772126"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27846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a1ca5300daae51.79583876"/>
  <Relationship Id="rId3" Type="http://schemas.openxmlformats.org/officeDocument/2006/relationships/image" Target="../media/logo_6a1ca5302fe9d92.50772126"/>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6705600"/>
          <a:chOff x="9525" y="9525"/>
          <a:chExt cx="9229725" cy="6705600"/>
        </a:xfrm>
      </p:grpSpPr>
      <p:pic>
        <p:nvPicPr>
          <p:cNvPr id="2" name="Table 2: Comparison of MRI and PET Parameters Between Patients with Diabetes and Peripheral Artery Disease and Healthy Controls" descr="Table 2: Comparison of MRI and PET Parameters Between Patients with Diabetes and Peripheral Artery Disease and Healthy Controls"/>
          <p:cNvPicPr>
            <a:picLocks noChangeAspect="1"/>
          </p:cNvPicPr>
          <p:nvPr/>
        </p:nvPicPr>
        <p:blipFill>
          <a:blip r:embed="rId2"/>
          <a:stretch>
            <a:fillRect/>
          </a:stretch>
        </p:blipFill>
        <p:spPr>
          <a:xfrm>
            <a:off x="9525" y="990600"/>
            <a:ext cx="4248150" cy="571500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Wang X, Ying A, Ng JJ, Nai YH, Chan DYS, Chan MYY, Chong TT, Choong AM, Gan J, Gao F, Chung YC, Khong PL, Lau C, Lian CPL, Lim SL, Lo ZJ, Hausenloy DJ]]></a:t>
            </a:r>
          </a:p>
        </p:txBody>
      </p:sp>
      <p:sp>
        <p:nvSpPr>
          <p:cNvPr id="5" name=""/>
          <p:cNvSpPr txBox="1"/>
          <p:nvPr/>
        </p:nvSpPr>
        <p:spPr>
          <a:xfrm>
            <a:off x="9525" y="4572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Table 2: Comparison of MRI and PET Parameters Between Patients with Diabetes and Peripheral Artery Disease and Healthy Controls]]></a:t>
            </a:r>
          </a:p>
        </p:txBody>
      </p:sp>
      <p:sp>
        <p:nvSpPr>
          <p:cNvPr id="6" name=""/>
          <p:cNvSpPr txBox="1"/>
          <p:nvPr/>
        </p:nvSpPr>
        <p:spPr>
          <a:xfrm>
            <a:off x="9525" y="6381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6;5:e21.]]></a:t>
            </a:r>
          </a:p>
        </p:txBody>
      </p:sp>
      <p:sp>
        <p:nvSpPr>
          <p:cNvPr id="7" name=""/>
          <p:cNvSpPr txBox="1"/>
          <p:nvPr/>
        </p:nvSpPr>
        <p:spPr>
          <a:xfrm>
            <a:off x="9525" y="80962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5.95]]></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2026-05-31T21:16:32Z</dcterms:created>
  <dcterms:modified xsi:type="dcterms:W3CDTF">2026-05-31T21:16:32Z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