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33629241" ContentType="image/png"/>
  <Default Extension="76491260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674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7a2eb94d201.33629241"/>
  <Relationship Id="rId3" Type="http://schemas.openxmlformats.org/officeDocument/2006/relationships/image" Target="../media/logo_6a1c7a2eddbc602.76491260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553200"/>
          <a:chOff x="9525" y="9525"/>
          <a:chExt cx="9229725" cy="6553200"/>
        </a:xfrm>
      </p:grpSpPr>
      <p:pic>
        <p:nvPicPr>
          <p:cNvPr id="2" name="Box 2: Nutritional Recommendations to Reduce the Risk of Hyperkalaemia29–31" descr="Box 2: Nutritional Recommendations to Reduce the Risk of Hyperkalaemia29–3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85825"/>
            <a:ext cx="4686300" cy="56673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éndez-Durán A, Ivey-Miranda JB, Mendoza-Zavala GH, Álvarez-Sangabriel A, Sánchez-Guerrero DC, Díaz-García JD, Borges-Vela JA, Morales-Buenrostro LE, Quilantán-Rodríguez M, Ruíz-Mejía R, Chávez-Leal 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333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ox 2: Nutritional Recommendations to Reduce the Risk of Hyperkalaemia29–31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5143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6;12:e1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858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5.0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2026-05-31T18:13:02Z</dcterms:created>
  <dcterms:modified xsi:type="dcterms:W3CDTF">2026-05-31T18:13:02Z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