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3903574" ContentType="image/png"/>
  <Default Extension="4018762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cd292921.53903574"/>
  <Relationship Id="rId3" Type="http://schemas.openxmlformats.org/officeDocument/2006/relationships/image" Target="../media/logo_6a1c7a2cec31142.4018762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896100"/>
          <a:chOff x="9525" y="9525"/>
          <a:chExt cx="9229725" cy="6896100"/>
        </a:xfrm>
      </p:grpSpPr>
      <p:pic>
        <p:nvPicPr>
          <p:cNvPr id="2" name="Figure 1: Flow Chart for the Management of Hyperkalaemia of Cardiorenal Origin (Urgent [Acute] Management)29,30,32–36" descr="Figure 1: Flow Chart for the Management of Hyperkalaemia of Cardiorenal Origin (Urgent [Acute] Management)29,30,32–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990600"/>
            <a:ext cx="6667500" cy="59055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éndez-Durán A, Ivey-Miranda JB, Mendoza-Zavala GH, Álvarez-Sangabriel A, Sánchez-Guerrero DC, Díaz-García JD, Borges-Vela JA, Morales-Buenrostro LE, Quilantán-Rodríguez M, Ruíz-Mejía R, Chávez-Leal 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4572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Flow Chart for the Management of Hyperkalaemia of Cardiorenal Origin (Urgent [Acute] Management)29,30,32–3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6381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6;12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8096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2026-05-31T18:13:00Z</dcterms:created>
  <dcterms:modified xsi:type="dcterms:W3CDTF">2026-05-31T18:13:00Z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