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17474961" ContentType="image/png"/>
  <Default Extension="54602542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a1c7a2e7009851.17474961"/>
  <Relationship Id="rId3" Type="http://schemas.openxmlformats.org/officeDocument/2006/relationships/image" Target="../media/logo_6a1c7a2e811b212.54602542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2933700"/>
          <a:chOff x="9525" y="9525"/>
          <a:chExt cx="9229725" cy="2933700"/>
        </a:xfrm>
      </p:grpSpPr>
      <p:pic>
        <p:nvPicPr>
          <p:cNvPr id="2" name="Table 1: Anti-hyperkalaemia Treatment: Potassium Scavengers" descr="Table 1: Anti-hyperkalaemia Treatment: Potassium Scavenger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85825"/>
            <a:ext cx="6667500" cy="20478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éndez-Durán A, Ivey-Miranda JB, Mendoza-Zavala GH, Álvarez-Sangabriel A, Sánchez-Guerrero DC, Díaz-García JD, Borges-Vela JA, Morales-Buenrostro LE, Quilantán-Rodríguez M, Ruíz-Mejía R, Chávez-Leal SA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333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: Anti-hyperkalaemia Treatment: Potassium Scavengers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5143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6;12:e10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858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5.0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2026-05-31T18:13:02Z</dcterms:created>
  <dcterms:modified xsi:type="dcterms:W3CDTF">2026-05-31T18:13:02Z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