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7885960" ContentType="image/png"/>
  <Default Extension="9469783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d9eaa481.57885960"/>
  <Relationship Id="rId3" Type="http://schemas.openxmlformats.org/officeDocument/2006/relationships/image" Target="../media/logo_6a1c7a2db03af42.9469783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48225"/>
          <a:chOff x="9525" y="9525"/>
          <a:chExt cx="9229725" cy="4848225"/>
        </a:xfrm>
      </p:grpSpPr>
      <p:pic>
        <p:nvPicPr>
          <p:cNvPr id="2" name="Figure 1: Triggers of Pregnancy Complications and Maternal Cardiovascular Disease" descr="Figure 1: Triggers of Pregnancy Complications and Maternal Cardiovascular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05350" cy="40862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govia-Reyes J, Iboleon-Jimenez A, Jiménez-Salva M, Carmona-Segovia AD, Navarro MFJ, Ortega-Gomez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riggers of Pregnancy Complications and Maternal Cardiovascular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2026-05-31T18:13:01Z</dcterms:created>
  <dcterms:modified xsi:type="dcterms:W3CDTF">2026-05-31T18:13:01Z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