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5931199" ContentType="image/png"/>
  <Default Extension="8223705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ba411671.35931199"/>
  <Relationship Id="rId3" Type="http://schemas.openxmlformats.org/officeDocument/2006/relationships/image" Target="../media/logo_6a1c7a2bbfc8832.8223705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96050"/>
          <a:chOff x="9525" y="9525"/>
          <a:chExt cx="9229725" cy="6496050"/>
        </a:xfrm>
      </p:grpSpPr>
      <p:pic>
        <p:nvPicPr>
          <p:cNvPr id="2" name="Figure 2: Shared Risk Factors of Cardiovascular Disease and Preterm Birth and Induction of Increased Chemokines, Cytokines and Reactive Oxygen Species" descr="Figure 2: Shared Risk Factors of Cardiovascular Disease and Preterm Birth and Induction of Increased Chemokines, Cytokines and Reactive Oxygen Speci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705350" cy="56292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govia-Reyes J, Iboleon-Jimenez A, Jiménez-Salva M, Carmona-Segovia AD, Navarro MFJ, Ortega-Gomez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Shared Risk Factors of Cardiovascular Disease and Preterm Birth and Induction of Increased Chemokines, Cytokines and Reactive Oxygen Speci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2026-05-31T18:12:59Z</dcterms:created>
  <dcterms:modified xsi:type="dcterms:W3CDTF">2026-05-31T18:12:59Z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