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  <Default Extension="65075024" ContentType="image/png"/>
  <Default Extension="77833469" ContentType="image/png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26745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image_6a1c7a2fbad7371.65075024"/>
  <Relationship Id="rId3" Type="http://schemas.openxmlformats.org/officeDocument/2006/relationships/image" Target="../media/logo_6a1c7a2fcec1362.77833469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9525" y="9525"/>
          <a:ext cx="9229725" cy="2857500"/>
          <a:chOff x="9525" y="9525"/>
          <a:chExt cx="9229725" cy="2857500"/>
        </a:xfrm>
      </p:grpSpPr>
      <p:pic>
        <p:nvPicPr>
          <p:cNvPr id="2" name="Figure 1: Defining Preclinical and Clinical Obesity" descr="Figure 1: Defining Preclinical and Clinical Obesity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25" y="762000"/>
            <a:ext cx="6667500" cy="2095500"/>
          </a:xfrm>
          <a:prstGeom prst="rect">
            <a:avLst/>
          </a:prstGeom>
          <a:noFill/>
        </p:spPr>
      </p:pic>
      <p:pic>
        <p:nvPicPr>
          <p:cNvPr id="3" name="logo" descr="logo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05700" y="9525"/>
            <a:ext cx="1628775" cy="571500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9525" y="9525"/>
            <a:ext cx="57150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Henney AE, Wilding JP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" y="190500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1: Defining Preclinical and Clinical Obesity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" y="371475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Citation: European Cardiology Review 2026;21:e25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9525" y="542925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https://doi.org/10.15420/ecr.2025.84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6">
  <a:themeElements>
    <a:clrScheme name="Theme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2026-05-31T18:13:03Z</dcterms:created>
  <dcterms:modified xsi:type="dcterms:W3CDTF">2026-05-31T18:13:03Z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