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77925058" ContentType="image/png"/>
  <Default Extension="69467158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674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7a2f7520961.77925058"/>
  <Relationship Id="rId3" Type="http://schemas.openxmlformats.org/officeDocument/2006/relationships/image" Target="../media/logo_6a1c7a2f8b09312.69467158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477000"/>
          <a:chOff x="9525" y="9525"/>
          <a:chExt cx="9229725" cy="6477000"/>
        </a:xfrm>
      </p:grpSpPr>
      <p:pic>
        <p:nvPicPr>
          <p:cNvPr id="2" name="Figure 2: Heat Maps Demonstrating the Global Prevalence and Rising Incidence of Obesity Globally" descr="Figure 2: Heat Maps Demonstrating the Global Prevalence and Rising Incidence of Obesity Globally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5334000" cy="5715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enney AE, Wilding JP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: Heat Maps Demonstrating the Global Prevalence and Rising Incidence of Obesity Globall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European Cardiology Review 2026;21:e25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ecr.2025.8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2026-05-31T18:13:03Z</dcterms:created>
  <dcterms:modified xsi:type="dcterms:W3CDTF">2026-05-31T18:13:03Z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