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1817335" ContentType="image/png"/>
  <Default Extension="7706911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301298161.11817335"/>
  <Relationship Id="rId3" Type="http://schemas.openxmlformats.org/officeDocument/2006/relationships/image" Target="../media/logo_6a1c7a3062ca122.7706911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181850"/>
          <a:chOff x="9525" y="9525"/>
          <a:chExt cx="9229725" cy="7181850"/>
        </a:xfrm>
      </p:grpSpPr>
      <p:pic>
        <p:nvPicPr>
          <p:cNvPr id="2" name="Figure 3: End Organ Damage Associated with Excess Adiposity" descr="Figure 3: End Organ Damage Associated with Excess Adiposit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64198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enney AE, Wilding JP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End Organ Damage Associated with Excess Adiposit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6;21:e2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8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2026-05-31T18:13:04Z</dcterms:created>
  <dcterms:modified xsi:type="dcterms:W3CDTF">2026-05-31T18:13:04Z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