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3078980" ContentType="image/png"/>
  <Default Extension="7287185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305c02c51.23078980"/>
  <Relationship Id="rId3" Type="http://schemas.openxmlformats.org/officeDocument/2006/relationships/image" Target="../media/logo_6a1c7a306f8f312.7287185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4: Appetite Regulatory Pathways Complex" descr="Figure 4: Appetite Regulatory Pathways Complex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03860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enney AE, Wilding JP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: Appetite Regulatory Pathways Complex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6;21:e25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5.8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2026-05-31T18:13:04Z</dcterms:created>
  <dcterms:modified xsi:type="dcterms:W3CDTF">2026-05-31T18:13:04Z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