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5634190" ContentType="image/png"/>
  <Default Extension="2534979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b2655381.25634190"/>
  <Relationship Id="rId3" Type="http://schemas.openxmlformats.org/officeDocument/2006/relationships/image" Target="../media/logo_6a1c7a2b3bc4462.2534979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295900"/>
          <a:chOff x="9525" y="9525"/>
          <a:chExt cx="9229725" cy="5295900"/>
        </a:xfrm>
      </p:grpSpPr>
      <p:pic>
        <p:nvPicPr>
          <p:cNvPr id="2" name="Figure 1: Key Concepts and Expert Contributions in Cardio-oncology" descr="Figure 1: Key Concepts and Expert Contributions in Cardio-oncolog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5339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eo L, Camilli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Key Concepts and Expert Contributions in Cardio-oncolog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6;21:e2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6.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2026-05-31T18:12:59Z</dcterms:created>
  <dcterms:modified xsi:type="dcterms:W3CDTF">2026-05-31T18:12:59Z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